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1" d="100"/>
          <a:sy n="81" d="100"/>
        </p:scale>
        <p:origin x="142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A410F-7006-4BEA-A6CB-6F8E4119E5E4}" type="datetimeFigureOut">
              <a:rPr lang="it-IT" smtClean="0"/>
              <a:pPr/>
              <a:t>12/01/2022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75BEE-B60A-4412-AA76-C2C35D8378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412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75BEE-B60A-4412-AA76-C2C35D8378BF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038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E5B2-6B69-4247-95F0-9677EA074DA5}" type="datetimeFigureOut">
              <a:rPr lang="it-IT" smtClean="0"/>
              <a:pPr/>
              <a:t>12/01/2022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3E9D-413D-4E17-B2FB-186749E05D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E5B2-6B69-4247-95F0-9677EA074DA5}" type="datetimeFigureOut">
              <a:rPr lang="it-IT" smtClean="0"/>
              <a:pPr/>
              <a:t>12/01/2022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3E9D-413D-4E17-B2FB-186749E05D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E5B2-6B69-4247-95F0-9677EA074DA5}" type="datetimeFigureOut">
              <a:rPr lang="it-IT" smtClean="0"/>
              <a:pPr/>
              <a:t>12/01/2022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3E9D-413D-4E17-B2FB-186749E05D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E5B2-6B69-4247-95F0-9677EA074DA5}" type="datetimeFigureOut">
              <a:rPr lang="it-IT" smtClean="0"/>
              <a:pPr/>
              <a:t>12/01/2022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3E9D-413D-4E17-B2FB-186749E05D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E5B2-6B69-4247-95F0-9677EA074DA5}" type="datetimeFigureOut">
              <a:rPr lang="it-IT" smtClean="0"/>
              <a:pPr/>
              <a:t>12/01/2022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3E9D-413D-4E17-B2FB-186749E05D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E5B2-6B69-4247-95F0-9677EA074DA5}" type="datetimeFigureOut">
              <a:rPr lang="it-IT" smtClean="0"/>
              <a:pPr/>
              <a:t>12/01/2022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3E9D-413D-4E17-B2FB-186749E05D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E5B2-6B69-4247-95F0-9677EA074DA5}" type="datetimeFigureOut">
              <a:rPr lang="it-IT" smtClean="0"/>
              <a:pPr/>
              <a:t>12/01/2022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3E9D-413D-4E17-B2FB-186749E05D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E5B2-6B69-4247-95F0-9677EA074DA5}" type="datetimeFigureOut">
              <a:rPr lang="it-IT" smtClean="0"/>
              <a:pPr/>
              <a:t>12/01/2022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3E9D-413D-4E17-B2FB-186749E05D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E5B2-6B69-4247-95F0-9677EA074DA5}" type="datetimeFigureOut">
              <a:rPr lang="it-IT" smtClean="0"/>
              <a:pPr/>
              <a:t>12/01/2022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3E9D-413D-4E17-B2FB-186749E05D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E5B2-6B69-4247-95F0-9677EA074DA5}" type="datetimeFigureOut">
              <a:rPr lang="it-IT" smtClean="0"/>
              <a:pPr/>
              <a:t>12/01/2022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3E9D-413D-4E17-B2FB-186749E05D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E5B2-6B69-4247-95F0-9677EA074DA5}" type="datetimeFigureOut">
              <a:rPr lang="it-IT" smtClean="0"/>
              <a:pPr/>
              <a:t>12/01/2022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3E9D-413D-4E17-B2FB-186749E05D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DE5B2-6B69-4247-95F0-9677EA074DA5}" type="datetimeFigureOut">
              <a:rPr lang="it-IT" smtClean="0"/>
              <a:pPr/>
              <a:t>12/01/2022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13E9D-413D-4E17-B2FB-186749E05D1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21805" y="1030902"/>
            <a:ext cx="7772400" cy="1628021"/>
          </a:xfrm>
        </p:spPr>
        <p:txBody>
          <a:bodyPr/>
          <a:lstStyle/>
          <a:p>
            <a:r>
              <a:rPr lang="it-IT" dirty="0" smtClean="0"/>
              <a:t>Comune di Origgio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917146" y="4067564"/>
            <a:ext cx="3348373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Saronno Servizi S.p.A.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6" name="Connettore 2 5"/>
          <p:cNvCxnSpPr/>
          <p:nvPr/>
        </p:nvCxnSpPr>
        <p:spPr>
          <a:xfrm flipH="1">
            <a:off x="2513778" y="2332641"/>
            <a:ext cx="2206910" cy="175799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tangolo 6"/>
          <p:cNvSpPr/>
          <p:nvPr/>
        </p:nvSpPr>
        <p:spPr>
          <a:xfrm>
            <a:off x="6045933" y="4078547"/>
            <a:ext cx="2448272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800" dirty="0" smtClean="0"/>
              <a:t>ALFA </a:t>
            </a:r>
            <a:r>
              <a:rPr lang="it-IT" sz="2800" dirty="0" smtClean="0"/>
              <a:t>S.r.l. </a:t>
            </a:r>
            <a:endParaRPr lang="it-IT" sz="2800" dirty="0"/>
          </a:p>
        </p:txBody>
      </p:sp>
      <p:cxnSp>
        <p:nvCxnSpPr>
          <p:cNvPr id="9" name="Connettore 2 8"/>
          <p:cNvCxnSpPr/>
          <p:nvPr/>
        </p:nvCxnSpPr>
        <p:spPr>
          <a:xfrm>
            <a:off x="4720688" y="2332641"/>
            <a:ext cx="2648393" cy="174590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935596" y="40466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OBBLIGHI DI TRASPARENZA PER LE SOCIETA’ A PARTECIPAZIONE </a:t>
            </a:r>
            <a:r>
              <a:rPr lang="it-IT" dirty="0" smtClean="0"/>
              <a:t>PUBBLICA</a:t>
            </a:r>
          </a:p>
          <a:p>
            <a:pPr algn="ctr"/>
            <a:r>
              <a:rPr lang="it-IT" dirty="0" smtClean="0"/>
              <a:t>DALL’ANNO 2022</a:t>
            </a:r>
            <a:endParaRPr lang="it-IT" dirty="0"/>
          </a:p>
          <a:p>
            <a:pPr algn="ctr"/>
            <a:r>
              <a:rPr lang="it-IT" dirty="0" smtClean="0"/>
              <a:t> </a:t>
            </a:r>
            <a:r>
              <a:rPr lang="it-IT" dirty="0" smtClean="0"/>
              <a:t>(Art</a:t>
            </a:r>
            <a:r>
              <a:rPr lang="it-IT" dirty="0"/>
              <a:t>. </a:t>
            </a:r>
            <a:r>
              <a:rPr lang="it-IT" dirty="0" smtClean="0"/>
              <a:t>22, comma 2, </a:t>
            </a:r>
            <a:r>
              <a:rPr lang="it-IT" dirty="0"/>
              <a:t>D.Lgs</a:t>
            </a:r>
            <a:r>
              <a:rPr lang="it-IT" dirty="0" smtClean="0"/>
              <a:t>. n. 33/2013)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41753" y="5657149"/>
            <a:ext cx="2016224" cy="5232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/>
              <a:t>Società Saronnese S.A. </a:t>
            </a:r>
            <a:r>
              <a:rPr lang="it-IT" sz="1400" dirty="0" err="1" smtClean="0"/>
              <a:t>S.e.s.s.a.</a:t>
            </a:r>
            <a:r>
              <a:rPr lang="it-IT" sz="1400" dirty="0" smtClean="0"/>
              <a:t> </a:t>
            </a:r>
            <a:r>
              <a:rPr lang="it-IT" sz="1400" dirty="0" err="1" smtClean="0"/>
              <a:t>S.rl.</a:t>
            </a:r>
            <a:endParaRPr lang="it-IT" sz="14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767577" y="5657149"/>
            <a:ext cx="2232248" cy="5232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Saronno Servizi – Società Sportiva Dilettantistica a </a:t>
            </a:r>
            <a:r>
              <a:rPr lang="it-IT" sz="1400" dirty="0" err="1" smtClean="0"/>
              <a:t>r.l.</a:t>
            </a:r>
            <a:endParaRPr lang="it-IT" sz="1400" dirty="0"/>
          </a:p>
        </p:txBody>
      </p:sp>
      <p:cxnSp>
        <p:nvCxnSpPr>
          <p:cNvPr id="14" name="Connettore 2 13"/>
          <p:cNvCxnSpPr>
            <a:stCxn id="4" idx="2"/>
            <a:endCxn id="8" idx="0"/>
          </p:cNvCxnSpPr>
          <p:nvPr/>
        </p:nvCxnSpPr>
        <p:spPr>
          <a:xfrm flipH="1">
            <a:off x="1349865" y="4590784"/>
            <a:ext cx="1241468" cy="106636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endCxn id="12" idx="0"/>
          </p:cNvCxnSpPr>
          <p:nvPr/>
        </p:nvCxnSpPr>
        <p:spPr>
          <a:xfrm>
            <a:off x="2534221" y="4583980"/>
            <a:ext cx="1349480" cy="107316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6225953" y="5761039"/>
            <a:ext cx="2088232" cy="30777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 smtClean="0"/>
              <a:t>Prealpi Servizi S.r.l.</a:t>
            </a:r>
            <a:endParaRPr lang="it-IT" sz="1400" dirty="0"/>
          </a:p>
        </p:txBody>
      </p:sp>
      <p:cxnSp>
        <p:nvCxnSpPr>
          <p:cNvPr id="20" name="Connettore 2 19"/>
          <p:cNvCxnSpPr>
            <a:stCxn id="7" idx="2"/>
          </p:cNvCxnSpPr>
          <p:nvPr/>
        </p:nvCxnSpPr>
        <p:spPr>
          <a:xfrm>
            <a:off x="7270069" y="4601767"/>
            <a:ext cx="0" cy="115927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59</Words>
  <Application>Microsoft Office PowerPoint</Application>
  <PresentationFormat>Presentazione su schermo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Comune di Origgio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Comune di Origgio</dc:title>
  <dc:creator>Francesco Paolo Alamia</dc:creator>
  <cp:lastModifiedBy>Francesco Paolo Alamia</cp:lastModifiedBy>
  <cp:revision>19</cp:revision>
  <dcterms:created xsi:type="dcterms:W3CDTF">2013-11-02T19:08:08Z</dcterms:created>
  <dcterms:modified xsi:type="dcterms:W3CDTF">2022-01-12T19:34:49Z</dcterms:modified>
</cp:coreProperties>
</file>